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7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16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11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19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530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376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30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1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46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365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664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D8E9-96FC-41E1-8E15-81D7412C2A58}" type="datetimeFigureOut">
              <a:rPr lang="es-CO" smtClean="0"/>
              <a:t>28/06/2014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800C-177E-44B6-88A9-0D4657C10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677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" b="58511" l="10000" r="85500">
                        <a14:foregroundMark x1="44000" y1="23138" x2="44000" y2="23138"/>
                        <a14:foregroundMark x1="44000" y1="25000" x2="4400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004" r="27690" b="42516"/>
          <a:stretch/>
        </p:blipFill>
        <p:spPr>
          <a:xfrm>
            <a:off x="3296993" y="2564904"/>
            <a:ext cx="1130780" cy="122148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0361" y1="39634" x2="64058" y2="29404"/>
                        <a14:foregroundMark x1="15047" y1="47154" x2="1806" y2="34011"/>
                        <a14:backgroundMark x1="38779" y1="28455" x2="43422" y2="15312"/>
                        <a14:backgroundMark x1="26483" y1="35976" x2="24334" y2="14634"/>
                        <a14:backgroundMark x1="27687" y1="97696" x2="35684" y2="63686"/>
                        <a14:backgroundMark x1="81341" y1="43293" x2="82287" y2="8537"/>
                        <a14:backgroundMark x1="16251" y1="30894" x2="46776" y2="35772"/>
                        <a14:backgroundMark x1="19347" y1="16328" x2="52966" y2="13618"/>
                        <a14:backgroundMark x1="40929" y1="45461" x2="57868" y2="22832"/>
                        <a14:backgroundMark x1="62253" y1="24593" x2="41273" y2="8808"/>
                        <a14:backgroundMark x1="15391" y1="41599" x2="19948" y2="9756"/>
                        <a14:backgroundMark x1="38779" y1="31843" x2="23388" y2="6098"/>
                        <a14:backgroundMark x1="32330" y1="40583" x2="41874" y2="13618"/>
                        <a14:backgroundMark x1="32330" y1="43767" x2="46174" y2="37940"/>
                        <a14:backgroundMark x1="11952" y1="37669" x2="43078" y2="45461"/>
                        <a14:backgroundMark x1="22786" y1="43293" x2="22098" y2="18022"/>
                        <a14:backgroundMark x1="29493" y1="43496" x2="35426" y2="20935"/>
                        <a14:backgroundMark x1="42476" y1="40854" x2="49613" y2="10705"/>
                        <a14:backgroundMark x1="59415" y1="28455" x2="33878" y2="4878"/>
                        <a14:backgroundMark x1="19948" y1="9959" x2="46776" y2="8537"/>
                        <a14:backgroundMark x1="57266" y1="23577" x2="49269" y2="15583"/>
                        <a14:backgroundMark x1="13500" y1="20664" x2="23646" y2="6572"/>
                        <a14:backgroundMark x1="13156" y1="17751" x2="15391" y2="41599"/>
                        <a14:backgroundMark x1="40671" y1="42276" x2="61307" y2="26287"/>
                        <a14:backgroundMark x1="55460" y1="16328" x2="39123" y2="6369"/>
                        <a14:backgroundMark x1="61565" y1="28726" x2="53310" y2="12873"/>
                        <a14:backgroundMark x1="12382" y1="36518" x2="24764" y2="48238"/>
                        <a14:backgroundMark x1="24764" y1="48238" x2="46518" y2="44309"/>
                        <a14:backgroundMark x1="17025" y1="35095" x2="9028" y2="29743"/>
                        <a14:backgroundMark x1="9544" y1="29472" x2="20722" y2="9350"/>
                        <a14:backgroundMark x1="23560" y1="6369" x2="42992" y2="5827"/>
                        <a14:backgroundMark x1="43336" y1="5217" x2="55202" y2="15379"/>
                        <a14:backgroundMark x1="40929" y1="40989" x2="50129" y2="39973"/>
                        <a14:backgroundMark x1="50387" y1="40041" x2="62081" y2="2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890">
            <a:off x="2837570" y="918699"/>
            <a:ext cx="4753795" cy="60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361" y1="39634" x2="64058" y2="29404"/>
                        <a14:foregroundMark x1="15047" y1="47154" x2="1806" y2="34011"/>
                        <a14:backgroundMark x1="38779" y1="28455" x2="43422" y2="15312"/>
                        <a14:backgroundMark x1="26483" y1="35976" x2="24334" y2="14634"/>
                        <a14:backgroundMark x1="27687" y1="97696" x2="35684" y2="63686"/>
                        <a14:backgroundMark x1="81341" y1="43293" x2="82287" y2="8537"/>
                        <a14:backgroundMark x1="16251" y1="30894" x2="46776" y2="35772"/>
                        <a14:backgroundMark x1="19347" y1="16328" x2="52966" y2="13618"/>
                        <a14:backgroundMark x1="40929" y1="45461" x2="57868" y2="22832"/>
                        <a14:backgroundMark x1="62253" y1="24593" x2="41273" y2="8808"/>
                        <a14:backgroundMark x1="15391" y1="41599" x2="19948" y2="9756"/>
                        <a14:backgroundMark x1="38779" y1="31843" x2="23388" y2="6098"/>
                        <a14:backgroundMark x1="32330" y1="40583" x2="41874" y2="13618"/>
                        <a14:backgroundMark x1="32330" y1="43767" x2="46174" y2="37940"/>
                        <a14:backgroundMark x1="11952" y1="37669" x2="43078" y2="45461"/>
                        <a14:backgroundMark x1="22786" y1="43293" x2="22098" y2="18022"/>
                        <a14:backgroundMark x1="29493" y1="43496" x2="35426" y2="20935"/>
                        <a14:backgroundMark x1="42476" y1="40854" x2="49613" y2="10705"/>
                        <a14:backgroundMark x1="59415" y1="28455" x2="33878" y2="4878"/>
                        <a14:backgroundMark x1="19948" y1="9959" x2="46776" y2="8537"/>
                        <a14:backgroundMark x1="57266" y1="23577" x2="49269" y2="15583"/>
                        <a14:backgroundMark x1="13500" y1="20664" x2="23646" y2="6572"/>
                        <a14:backgroundMark x1="13156" y1="17751" x2="15391" y2="41599"/>
                        <a14:backgroundMark x1="40671" y1="42276" x2="61307" y2="26287"/>
                        <a14:backgroundMark x1="55460" y1="16328" x2="39123" y2="6369"/>
                        <a14:backgroundMark x1="61565" y1="28726" x2="53310" y2="12873"/>
                        <a14:backgroundMark x1="12382" y1="36518" x2="24764" y2="48238"/>
                        <a14:backgroundMark x1="24764" y1="48238" x2="46518" y2="44309"/>
                        <a14:backgroundMark x1="17025" y1="35095" x2="9028" y2="29743"/>
                        <a14:backgroundMark x1="9544" y1="29472" x2="20722" y2="9350"/>
                        <a14:backgroundMark x1="23560" y1="6369" x2="42992" y2="5827"/>
                        <a14:backgroundMark x1="43336" y1="5217" x2="55202" y2="15379"/>
                        <a14:backgroundMark x1="40929" y1="40989" x2="50129" y2="39973"/>
                        <a14:backgroundMark x1="50387" y1="40041" x2="62081" y2="2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890">
            <a:off x="2837571" y="918698"/>
            <a:ext cx="4753795" cy="603319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2" b="58511" l="10000" r="85500">
                        <a14:foregroundMark x1="44000" y1="23138" x2="44000" y2="23138"/>
                        <a14:foregroundMark x1="44000" y1="25000" x2="4400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004" r="27690" b="42516"/>
          <a:stretch/>
        </p:blipFill>
        <p:spPr>
          <a:xfrm>
            <a:off x="3059832" y="2254980"/>
            <a:ext cx="1419023" cy="15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361" y1="39634" x2="64058" y2="29404"/>
                        <a14:foregroundMark x1="15047" y1="47154" x2="1806" y2="34011"/>
                        <a14:backgroundMark x1="38779" y1="28455" x2="43422" y2="15312"/>
                        <a14:backgroundMark x1="26483" y1="35976" x2="24334" y2="14634"/>
                        <a14:backgroundMark x1="27687" y1="97696" x2="35684" y2="63686"/>
                        <a14:backgroundMark x1="81341" y1="43293" x2="82287" y2="8537"/>
                        <a14:backgroundMark x1="16251" y1="30894" x2="46776" y2="35772"/>
                        <a14:backgroundMark x1="19347" y1="16328" x2="52966" y2="13618"/>
                        <a14:backgroundMark x1="40929" y1="45461" x2="57868" y2="22832"/>
                        <a14:backgroundMark x1="62253" y1="24593" x2="41273" y2="8808"/>
                        <a14:backgroundMark x1="15391" y1="41599" x2="19948" y2="9756"/>
                        <a14:backgroundMark x1="38779" y1="31843" x2="23388" y2="6098"/>
                        <a14:backgroundMark x1="32330" y1="40583" x2="41874" y2="13618"/>
                        <a14:backgroundMark x1="32330" y1="43767" x2="46174" y2="37940"/>
                        <a14:backgroundMark x1="11952" y1="37669" x2="43078" y2="45461"/>
                        <a14:backgroundMark x1="22786" y1="43293" x2="22098" y2="18022"/>
                        <a14:backgroundMark x1="29493" y1="43496" x2="35426" y2="20935"/>
                        <a14:backgroundMark x1="42476" y1="40854" x2="49613" y2="10705"/>
                        <a14:backgroundMark x1="59415" y1="28455" x2="33878" y2="4878"/>
                        <a14:backgroundMark x1="19948" y1="9959" x2="46776" y2="8537"/>
                        <a14:backgroundMark x1="57266" y1="23577" x2="49269" y2="15583"/>
                        <a14:backgroundMark x1="13500" y1="20664" x2="23646" y2="6572"/>
                        <a14:backgroundMark x1="13156" y1="17751" x2="15391" y2="41599"/>
                        <a14:backgroundMark x1="40671" y1="42276" x2="61307" y2="26287"/>
                        <a14:backgroundMark x1="55460" y1="16328" x2="39123" y2="6369"/>
                        <a14:backgroundMark x1="61565" y1="28726" x2="53310" y2="12873"/>
                        <a14:backgroundMark x1="12382" y1="36518" x2="24764" y2="48238"/>
                        <a14:backgroundMark x1="24764" y1="48238" x2="46518" y2="44309"/>
                        <a14:backgroundMark x1="17025" y1="35095" x2="9028" y2="29743"/>
                        <a14:backgroundMark x1="9544" y1="29472" x2="20722" y2="9350"/>
                        <a14:backgroundMark x1="23560" y1="6369" x2="42992" y2="5827"/>
                        <a14:backgroundMark x1="43336" y1="5217" x2="55202" y2="15379"/>
                        <a14:backgroundMark x1="40929" y1="40989" x2="50129" y2="39973"/>
                        <a14:backgroundMark x1="50387" y1="40041" x2="62081" y2="2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890">
            <a:off x="2837570" y="918699"/>
            <a:ext cx="4753795" cy="603319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2" b="58511" l="10000" r="85500">
                        <a14:foregroundMark x1="44000" y1="23138" x2="44000" y2="23138"/>
                        <a14:foregroundMark x1="44000" y1="25000" x2="4400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004" r="27690" b="42516"/>
          <a:stretch/>
        </p:blipFill>
        <p:spPr>
          <a:xfrm>
            <a:off x="2915816" y="2132856"/>
            <a:ext cx="1851072" cy="19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361" y1="39634" x2="64058" y2="29404"/>
                        <a14:foregroundMark x1="15047" y1="47154" x2="1806" y2="34011"/>
                        <a14:backgroundMark x1="38779" y1="28455" x2="43422" y2="15312"/>
                        <a14:backgroundMark x1="26483" y1="35976" x2="24334" y2="14634"/>
                        <a14:backgroundMark x1="27687" y1="97696" x2="35684" y2="63686"/>
                        <a14:backgroundMark x1="81341" y1="43293" x2="82287" y2="8537"/>
                        <a14:backgroundMark x1="16251" y1="30894" x2="46776" y2="35772"/>
                        <a14:backgroundMark x1="19347" y1="16328" x2="52966" y2="13618"/>
                        <a14:backgroundMark x1="40929" y1="45461" x2="57868" y2="22832"/>
                        <a14:backgroundMark x1="62253" y1="24593" x2="41273" y2="8808"/>
                        <a14:backgroundMark x1="15391" y1="41599" x2="19948" y2="9756"/>
                        <a14:backgroundMark x1="38779" y1="31843" x2="23388" y2="6098"/>
                        <a14:backgroundMark x1="32330" y1="40583" x2="41874" y2="13618"/>
                        <a14:backgroundMark x1="32330" y1="43767" x2="46174" y2="37940"/>
                        <a14:backgroundMark x1="11952" y1="37669" x2="43078" y2="45461"/>
                        <a14:backgroundMark x1="22786" y1="43293" x2="22098" y2="18022"/>
                        <a14:backgroundMark x1="29493" y1="43496" x2="35426" y2="20935"/>
                        <a14:backgroundMark x1="42476" y1="40854" x2="49613" y2="10705"/>
                        <a14:backgroundMark x1="59415" y1="28455" x2="33878" y2="4878"/>
                        <a14:backgroundMark x1="19948" y1="9959" x2="46776" y2="8537"/>
                        <a14:backgroundMark x1="57266" y1="23577" x2="49269" y2="15583"/>
                        <a14:backgroundMark x1="13500" y1="20664" x2="23646" y2="6572"/>
                        <a14:backgroundMark x1="13156" y1="17751" x2="15391" y2="41599"/>
                        <a14:backgroundMark x1="40671" y1="42276" x2="61307" y2="26287"/>
                        <a14:backgroundMark x1="55460" y1="16328" x2="39123" y2="6369"/>
                        <a14:backgroundMark x1="61565" y1="28726" x2="53310" y2="12873"/>
                        <a14:backgroundMark x1="12382" y1="36518" x2="24764" y2="48238"/>
                        <a14:backgroundMark x1="24764" y1="48238" x2="46518" y2="44309"/>
                        <a14:backgroundMark x1="17025" y1="35095" x2="9028" y2="29743"/>
                        <a14:backgroundMark x1="9544" y1="29472" x2="20722" y2="9350"/>
                        <a14:backgroundMark x1="23560" y1="6369" x2="42992" y2="5827"/>
                        <a14:backgroundMark x1="43336" y1="5217" x2="55202" y2="15379"/>
                        <a14:backgroundMark x1="40929" y1="40989" x2="50129" y2="39973"/>
                        <a14:backgroundMark x1="50387" y1="40041" x2="62081" y2="2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890">
            <a:off x="2864418" y="918699"/>
            <a:ext cx="4753795" cy="603319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2" b="58511" l="10000" r="85500">
                        <a14:foregroundMark x1="44000" y1="23138" x2="44000" y2="23138"/>
                        <a14:foregroundMark x1="44000" y1="25000" x2="4400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004" r="27690" b="42516"/>
          <a:stretch/>
        </p:blipFill>
        <p:spPr>
          <a:xfrm>
            <a:off x="2699792" y="1786834"/>
            <a:ext cx="2253491" cy="24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361" y1="39634" x2="64058" y2="29404"/>
                        <a14:foregroundMark x1="15047" y1="47154" x2="1806" y2="34011"/>
                        <a14:backgroundMark x1="38779" y1="28455" x2="43422" y2="15312"/>
                        <a14:backgroundMark x1="26483" y1="35976" x2="24334" y2="14634"/>
                        <a14:backgroundMark x1="27687" y1="97696" x2="35684" y2="63686"/>
                        <a14:backgroundMark x1="81341" y1="43293" x2="82287" y2="8537"/>
                        <a14:backgroundMark x1="16251" y1="30894" x2="46776" y2="35772"/>
                        <a14:backgroundMark x1="19347" y1="16328" x2="52966" y2="13618"/>
                        <a14:backgroundMark x1="40929" y1="45461" x2="57868" y2="22832"/>
                        <a14:backgroundMark x1="62253" y1="24593" x2="41273" y2="8808"/>
                        <a14:backgroundMark x1="15391" y1="41599" x2="19948" y2="9756"/>
                        <a14:backgroundMark x1="38779" y1="31843" x2="23388" y2="6098"/>
                        <a14:backgroundMark x1="32330" y1="40583" x2="41874" y2="13618"/>
                        <a14:backgroundMark x1="32330" y1="43767" x2="46174" y2="37940"/>
                        <a14:backgroundMark x1="11952" y1="37669" x2="43078" y2="45461"/>
                        <a14:backgroundMark x1="22786" y1="43293" x2="22098" y2="18022"/>
                        <a14:backgroundMark x1="29493" y1="43496" x2="35426" y2="20935"/>
                        <a14:backgroundMark x1="42476" y1="40854" x2="49613" y2="10705"/>
                        <a14:backgroundMark x1="59415" y1="28455" x2="33878" y2="4878"/>
                        <a14:backgroundMark x1="19948" y1="9959" x2="46776" y2="8537"/>
                        <a14:backgroundMark x1="57266" y1="23577" x2="49269" y2="15583"/>
                        <a14:backgroundMark x1="13500" y1="20664" x2="23646" y2="6572"/>
                        <a14:backgroundMark x1="13156" y1="17751" x2="15391" y2="41599"/>
                        <a14:backgroundMark x1="40671" y1="42276" x2="61307" y2="26287"/>
                        <a14:backgroundMark x1="55460" y1="16328" x2="39123" y2="6369"/>
                        <a14:backgroundMark x1="61565" y1="28726" x2="53310" y2="12873"/>
                        <a14:backgroundMark x1="12382" y1="36518" x2="24764" y2="48238"/>
                        <a14:backgroundMark x1="24764" y1="48238" x2="46518" y2="44309"/>
                        <a14:backgroundMark x1="17025" y1="35095" x2="9028" y2="29743"/>
                        <a14:backgroundMark x1="9544" y1="29472" x2="20722" y2="9350"/>
                        <a14:backgroundMark x1="23560" y1="6369" x2="42992" y2="5827"/>
                        <a14:backgroundMark x1="43336" y1="5217" x2="55202" y2="15379"/>
                        <a14:backgroundMark x1="40929" y1="40989" x2="50129" y2="39973"/>
                        <a14:backgroundMark x1="50387" y1="40041" x2="62081" y2="2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890">
            <a:off x="2850522" y="918698"/>
            <a:ext cx="4753795" cy="603319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2" b="58511" l="10000" r="85500">
                        <a14:foregroundMark x1="44000" y1="23138" x2="44000" y2="23138"/>
                        <a14:foregroundMark x1="44000" y1="25000" x2="4400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004" r="27690" b="42516"/>
          <a:stretch/>
        </p:blipFill>
        <p:spPr>
          <a:xfrm>
            <a:off x="2512250" y="1628800"/>
            <a:ext cx="2715169" cy="2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lauris</dc:creator>
  <cp:lastModifiedBy>lauris</cp:lastModifiedBy>
  <cp:revision>3</cp:revision>
  <dcterms:created xsi:type="dcterms:W3CDTF">2014-06-28T17:24:05Z</dcterms:created>
  <dcterms:modified xsi:type="dcterms:W3CDTF">2014-06-29T00:53:10Z</dcterms:modified>
</cp:coreProperties>
</file>